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61" r:id="rId4"/>
    <p:sldId id="269" r:id="rId5"/>
    <p:sldId id="264" r:id="rId6"/>
    <p:sldId id="262" r:id="rId7"/>
    <p:sldId id="268" r:id="rId8"/>
    <p:sldId id="263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3429"/>
    <a:srgbClr val="F7F7F7"/>
    <a:srgbClr val="F2F2F2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/>
    <p:restoredTop sz="94674"/>
  </p:normalViewPr>
  <p:slideViewPr>
    <p:cSldViewPr snapToGrid="0" snapToObjects="1">
      <p:cViewPr>
        <p:scale>
          <a:sx n="123" d="100"/>
          <a:sy n="123" d="100"/>
        </p:scale>
        <p:origin x="-1024" y="-16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JPG>
</file>

<file path=ppt/media/image11.JPG>
</file>

<file path=ppt/media/image13.png>
</file>

<file path=ppt/media/image14.JPG>
</file>

<file path=ppt/media/image15.JPG>
</file>

<file path=ppt/media/image17.tiff>
</file>

<file path=ppt/media/image18.JPG>
</file>

<file path=ppt/media/image19.PNG>
</file>

<file path=ppt/media/image2.jpg>
</file>

<file path=ppt/media/image20.png>
</file>

<file path=ppt/media/image21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A70148-AF10-3448-8D65-41F26B056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8BAD206-4162-CB4C-BB82-F93EE4EFF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AB6B292-5EBA-FF44-ACD5-AF3F60B7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7291B9F-5ABB-CF43-9C62-EC7D51B6D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8C926BD-694E-1246-9A92-2F8D30D54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2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957EDE-D55A-FA40-A90E-B74722486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6E782D8-2AD5-E242-A2FA-7FB0311A42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9E840FF-C5B6-CE41-94FA-249ABC1CE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9706B03-3DBD-9242-BBCD-C34239F96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7862A52-E2F9-DE43-B635-7652379B2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16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2BD2B711-8690-B04B-8907-28C998FB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7F7930D-49A8-CA4B-91AF-1E095DF025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19BEB69-A81E-8547-A18A-3AB454AA9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E2EE7E8-F260-6A4E-97D3-CB1CF1E0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C2BCA28-CA71-754A-B6A3-C17A6D998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45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5986D50-E3B7-484C-BD52-F0B24DE83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770DD5A-D059-5940-96DE-54B5F27B3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CC2F21B-BE6A-FB45-AC73-82B7C841A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9CF8E4C-8F91-1F41-B60B-4AA8B99F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B25B283-57C9-8B4F-A392-C9D02597E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41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DF8FDF-4F76-D942-9E50-ACA8D7CC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46F8AE8-9792-1843-A909-1FDA60EB2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D60D43D-DB90-734D-AA88-5D9EA4F35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2BD7288-E28E-4842-B928-2EFF2043E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3DDB322-B80F-F142-939E-411A5A3D8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202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E91754-128F-AF4A-9A49-D78BCCC20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258FBF0-5DF2-2D49-AB2F-D594603363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BD5A2E9-EA6C-0C45-89FE-0F7D17B86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FB0C48D-D095-7646-9258-7F16CD28D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BEB82AB-BE44-2F49-A67C-54937F13F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F7CDC90-3D60-804F-83D0-A477296E5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93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BFAC92B-2543-0442-8426-B15221DD8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3B549B8-FAF4-0C4D-8766-1F3905B72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CEA8D44-C3AC-DD47-BC46-6F0993490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65F510C-231A-2647-9510-180B776E4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2B73DD6-76F4-9A40-BCAF-7E68FE8095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484354F7-CF3E-A54D-93B0-70819495E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68217601-E8B1-8844-BEE9-2AF808C55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D50BF91-F236-274C-B73A-CBF9DDBF8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48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873663-E6EC-CA49-876D-A51CA8EE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2D821F2-A587-9244-AA2F-C60C12989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758425C-9218-5444-BD56-194D3C246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B82B63D-340E-5B4B-9023-E584D8050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14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C857C114-41BB-134A-A731-EF2A17B15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F1059AE3-4E6C-1C40-BA8E-FA5736460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2AED8CAC-C38E-F444-8D18-425FB6F2A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84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BD2E23-482A-EA42-96C1-EEC12490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5181392-12B6-1047-AE9E-26194764F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31965AE-E6FD-4347-A2F6-75257683A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A0788FE-6BD9-A849-95D2-67643D707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1814EF8-5525-B647-A81E-2A8725D90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3084A5F-858D-7D47-8AF2-7E1E97AC4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32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C11430-1498-8941-842B-1F785F684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5227E4D-78C6-3C42-A8AB-4E3C506B1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8D48295-EA11-5A49-9585-9CE8C825D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5A4DF41-0E2D-EB45-B4FA-D590E5F30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3EE1714-90B6-EA4A-AABF-DFB1EED71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8F17225-868C-FA4D-9E7D-2BF965E6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401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306663D6-6D88-3645-B0B9-8714BC295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FF00404-3C1C-774B-AE23-31332324E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2A061BA-E68B-9248-A814-FCFC1F2F3B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1DBEF-1F80-7242-A2BD-7243CC0C6A72}" type="datetimeFigureOut">
              <a:rPr lang="en-US" smtClean="0"/>
              <a:t>12/03/19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5A00F9F-F072-C24A-AC7E-6AABA5E0A5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EFB4954-954D-7949-B793-63E0E71B6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191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JP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Relationship Id="rId3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JPG"/><Relationship Id="rId8" Type="http://schemas.openxmlformats.org/officeDocument/2006/relationships/image" Target="../media/image9.JPG"/><Relationship Id="rId9" Type="http://schemas.openxmlformats.org/officeDocument/2006/relationships/image" Target="../media/image10.JPG"/><Relationship Id="rId10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562" y="1438476"/>
            <a:ext cx="5143067" cy="31335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189E247-231A-B44C-8DDE-BE28EED31737}"/>
              </a:ext>
            </a:extLst>
          </p:cNvPr>
          <p:cNvSpPr txBox="1"/>
          <p:nvPr/>
        </p:nvSpPr>
        <p:spPr>
          <a:xfrm>
            <a:off x="4658036" y="4582031"/>
            <a:ext cx="2682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chemeClr val="bg2">
                    <a:lumMod val="25000"/>
                  </a:schemeClr>
                </a:solidFill>
                <a:latin typeface="Comic Sans MS" panose="030F0902030302020204" pitchFamily="66" charset="0"/>
              </a:rPr>
              <a:t>www.makeithappen.club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mic Sans MS" panose="030F09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053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678873" y="277403"/>
            <a:ext cx="10834254" cy="1119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600" b="1" dirty="0" smtClean="0">
                <a:latin typeface="Comic Sans MS" panose="030F0902030302020204" pitchFamily="66" charset="0"/>
              </a:rPr>
              <a:t>Winner </a:t>
            </a:r>
            <a:r>
              <a:rPr lang="mr-IN" sz="3600" b="1" dirty="0" smtClean="0">
                <a:latin typeface="Comic Sans MS" panose="030F0902030302020204" pitchFamily="66" charset="0"/>
              </a:rPr>
              <a:t>–</a:t>
            </a:r>
            <a:r>
              <a:rPr lang="en-GB" sz="3600" b="1" dirty="0" smtClean="0">
                <a:latin typeface="Comic Sans MS" panose="030F0902030302020204" pitchFamily="66" charset="0"/>
              </a:rPr>
              <a:t> Hayden Cushing + </a:t>
            </a:r>
            <a:r>
              <a:rPr lang="en-GB" sz="3600" b="1" dirty="0" err="1" smtClean="0">
                <a:latin typeface="Comic Sans MS" panose="030F0902030302020204" pitchFamily="66" charset="0"/>
              </a:rPr>
              <a:t>Zain</a:t>
            </a:r>
            <a:r>
              <a:rPr lang="en-GB" sz="3600" b="1" dirty="0" smtClean="0">
                <a:latin typeface="Comic Sans MS" panose="030F0902030302020204" pitchFamily="66" charset="0"/>
              </a:rPr>
              <a:t> </a:t>
            </a:r>
            <a:r>
              <a:rPr lang="en-GB" sz="3600" b="1" dirty="0" err="1" smtClean="0">
                <a:latin typeface="Comic Sans MS" panose="030F0902030302020204" pitchFamily="66" charset="0"/>
              </a:rPr>
              <a:t>Akhtar</a:t>
            </a:r>
            <a:r>
              <a:rPr lang="en-GB" sz="3600" b="1" dirty="0" smtClean="0">
                <a:latin typeface="Comic Sans MS" panose="030F0902030302020204" pitchFamily="66" charset="0"/>
              </a:rPr>
              <a:t> P7</a:t>
            </a:r>
          </a:p>
          <a:p>
            <a:pPr>
              <a:lnSpc>
                <a:spcPct val="110000"/>
              </a:lnSpc>
            </a:pPr>
            <a:r>
              <a:rPr lang="en-GB" sz="3200" b="1" dirty="0" smtClean="0">
                <a:latin typeface="Comic Sans MS" panose="030F0902030302020204" pitchFamily="66" charset="0"/>
              </a:rPr>
              <a:t>History Timeline Quiz</a:t>
            </a:r>
            <a:r>
              <a:rPr lang="en-GB" sz="3200" b="1" dirty="0" smtClean="0">
                <a:latin typeface="Comic Sans MS" panose="030F0902030302020204" pitchFamily="66" charset="0"/>
              </a:rPr>
              <a:t> </a:t>
            </a:r>
            <a:r>
              <a:rPr lang="en-US" sz="3200" b="1" dirty="0" smtClean="0">
                <a:latin typeface="Comic Sans MS" panose="030F0902030302020204" pitchFamily="66" charset="0"/>
              </a:rPr>
              <a:t> </a:t>
            </a:r>
            <a:endParaRPr lang="en-US" sz="3200" b="1" dirty="0">
              <a:latin typeface="Comic Sans MS" panose="030F0902030302020204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9048" y="2049411"/>
            <a:ext cx="2260197" cy="43411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5829" y="2049411"/>
            <a:ext cx="2260197" cy="43411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189035" y="2924160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Picture of entry</a:t>
            </a:r>
            <a:endParaRPr lang="en-US" dirty="0"/>
          </a:p>
        </p:txBody>
      </p:sp>
      <p:pic>
        <p:nvPicPr>
          <p:cNvPr id="19" name="Picture 18" descr="IMG_644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54" y="1392080"/>
            <a:ext cx="5691041" cy="4268281"/>
          </a:xfrm>
          <a:prstGeom prst="rect">
            <a:avLst/>
          </a:prstGeom>
        </p:spPr>
      </p:pic>
      <p:pic>
        <p:nvPicPr>
          <p:cNvPr id="21" name="Picture 20" descr="IMG_844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305" y="2467541"/>
            <a:ext cx="1911375" cy="3392690"/>
          </a:xfrm>
          <a:prstGeom prst="rect">
            <a:avLst/>
          </a:prstGeom>
        </p:spPr>
      </p:pic>
      <p:pic>
        <p:nvPicPr>
          <p:cNvPr id="20" name="Picture 19" descr="75x9999bb-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429" y="5434587"/>
            <a:ext cx="1222174" cy="12221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Picture 21" descr="IMG_844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7248" y="2498513"/>
            <a:ext cx="1911375" cy="327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22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1592053" y="1797977"/>
            <a:ext cx="9007894" cy="30616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latin typeface="Comic Sans MS" panose="030F0902030302020204" pitchFamily="66" charset="0"/>
              </a:rPr>
              <a:t>What’s next</a:t>
            </a:r>
            <a:r>
              <a:rPr lang="mr-IN" sz="4800" b="1" dirty="0" smtClean="0">
                <a:latin typeface="Comic Sans MS" panose="030F0902030302020204" pitchFamily="66" charset="0"/>
              </a:rPr>
              <a:t>…</a:t>
            </a:r>
            <a:endParaRPr lang="en-GB" sz="4800" b="1" dirty="0" smtClean="0">
              <a:latin typeface="Comic Sans MS" panose="030F0902030302020204" pitchFamily="66" charset="0"/>
            </a:endParaRPr>
          </a:p>
          <a:p>
            <a:endParaRPr lang="en-GB" sz="4800" b="1" dirty="0">
              <a:latin typeface="Comic Sans MS" panose="030F0902030302020204" pitchFamily="66" charset="0"/>
            </a:endParaRPr>
          </a:p>
          <a:p>
            <a:pPr>
              <a:lnSpc>
                <a:spcPct val="200000"/>
              </a:lnSpc>
            </a:pPr>
            <a:r>
              <a:rPr lang="en-GB" sz="2800" b="1" dirty="0" smtClean="0">
                <a:latin typeface="Comic Sans MS" panose="030F0902030302020204" pitchFamily="66" charset="0"/>
              </a:rPr>
              <a:t>Finish the winning app idea today</a:t>
            </a:r>
          </a:p>
          <a:p>
            <a:pPr>
              <a:lnSpc>
                <a:spcPct val="200000"/>
              </a:lnSpc>
            </a:pPr>
            <a:r>
              <a:rPr lang="en-GB" sz="2800" b="1" dirty="0" smtClean="0">
                <a:latin typeface="Comic Sans MS" panose="030F0902030302020204" pitchFamily="66" charset="0"/>
              </a:rPr>
              <a:t>Download and play the winning app</a:t>
            </a:r>
          </a:p>
          <a:p>
            <a:pPr>
              <a:lnSpc>
                <a:spcPct val="200000"/>
              </a:lnSpc>
            </a:pPr>
            <a:r>
              <a:rPr lang="en-GB" sz="2800" b="1" dirty="0" smtClean="0">
                <a:latin typeface="Comic Sans MS" panose="030F0902030302020204" pitchFamily="66" charset="0"/>
              </a:rPr>
              <a:t>You can take all your ideas forward </a:t>
            </a:r>
            <a:r>
              <a:rPr lang="mr-IN" sz="2800" b="1" dirty="0" smtClean="0">
                <a:latin typeface="Comic Sans MS" panose="030F0902030302020204" pitchFamily="66" charset="0"/>
              </a:rPr>
              <a:t>–</a:t>
            </a:r>
            <a:r>
              <a:rPr lang="en-GB" sz="2800" b="1" dirty="0" smtClean="0">
                <a:latin typeface="Comic Sans MS" panose="030F0902030302020204" pitchFamily="66" charset="0"/>
              </a:rPr>
              <a:t> </a:t>
            </a:r>
            <a:r>
              <a:rPr lang="en-GB" sz="2800" b="1" dirty="0" err="1" smtClean="0">
                <a:latin typeface="Comic Sans MS" panose="030F0902030302020204" pitchFamily="66" charset="0"/>
              </a:rPr>
              <a:t>thunkable.com</a:t>
            </a:r>
            <a:endParaRPr lang="en-GB" sz="2800" b="1" dirty="0" smtClean="0">
              <a:latin typeface="Comic Sans MS" panose="030F0902030302020204" pitchFamily="66" charset="0"/>
            </a:endParaRPr>
          </a:p>
          <a:p>
            <a:pPr>
              <a:lnSpc>
                <a:spcPct val="200000"/>
              </a:lnSpc>
            </a:pPr>
            <a:r>
              <a:rPr lang="en-GB" sz="2800" b="1" dirty="0" smtClean="0">
                <a:latin typeface="Comic Sans MS" panose="030F0902030302020204" pitchFamily="66" charset="0"/>
              </a:rPr>
              <a:t>Visit </a:t>
            </a:r>
            <a:r>
              <a:rPr lang="en-GB" sz="2800" b="1" dirty="0" err="1" smtClean="0">
                <a:latin typeface="Comic Sans MS" panose="030F0902030302020204" pitchFamily="66" charset="0"/>
              </a:rPr>
              <a:t>www.makeithappen.club</a:t>
            </a:r>
            <a:endParaRPr lang="en-GB" sz="2800" b="1" dirty="0" smtClean="0">
              <a:latin typeface="Comic Sans MS" panose="030F0902030302020204" pitchFamily="66" charset="0"/>
            </a:endParaRPr>
          </a:p>
          <a:p>
            <a:endParaRPr lang="en-GB" sz="4800" b="1" dirty="0" smtClean="0">
              <a:latin typeface="Comic Sans MS" panose="030F0902030302020204" pitchFamily="66" charset="0"/>
            </a:endParaRPr>
          </a:p>
          <a:p>
            <a:endParaRPr lang="en-US" sz="4800" b="1" dirty="0">
              <a:latin typeface="Comic Sans MS" panose="030F0902030302020204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997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1592053" y="924675"/>
            <a:ext cx="9007894" cy="1119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latin typeface="Comic Sans MS" panose="030F0902030302020204" pitchFamily="66" charset="0"/>
              </a:rPr>
              <a:t>Thank You!</a:t>
            </a:r>
            <a:endParaRPr lang="en-US" sz="4800" b="1" dirty="0">
              <a:latin typeface="Comic Sans MS" panose="030F0902030302020204" pitchFamily="66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  <p:pic>
        <p:nvPicPr>
          <p:cNvPr id="3" name="Picture 2" descr="iU51AIs1_400x4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465" y="2216976"/>
            <a:ext cx="3626649" cy="362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671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1592053" y="924675"/>
            <a:ext cx="9007894" cy="1119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smtClean="0">
                <a:latin typeface="Comic Sans MS" panose="030F0902030302020204" pitchFamily="66" charset="0"/>
              </a:rPr>
              <a:t>Inspiring ideas</a:t>
            </a:r>
            <a:endParaRPr lang="en-US" sz="4800" b="1" dirty="0">
              <a:latin typeface="Comic Sans MS" panose="030F0902030302020204" pitchFamily="66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638" y="2692784"/>
            <a:ext cx="2150724" cy="30546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022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1949577" y="528630"/>
            <a:ext cx="9007894" cy="720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latin typeface="Comic Sans MS" panose="030F0902030302020204" pitchFamily="66" charset="0"/>
              </a:rPr>
              <a:t>Inspiring ideas</a:t>
            </a:r>
            <a:endParaRPr lang="en-US" sz="4000" b="1" dirty="0">
              <a:latin typeface="Comic Sans MS" panose="030F0902030302020204" pitchFamily="66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  <p:pic>
        <p:nvPicPr>
          <p:cNvPr id="14" name="Picture 13" descr="IMG_645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6" t="18065" r="769" b="6172"/>
          <a:stretch/>
        </p:blipFill>
        <p:spPr>
          <a:xfrm>
            <a:off x="182499" y="0"/>
            <a:ext cx="4124905" cy="2594011"/>
          </a:xfrm>
          <a:prstGeom prst="rect">
            <a:avLst/>
          </a:prstGeom>
        </p:spPr>
      </p:pic>
      <p:pic>
        <p:nvPicPr>
          <p:cNvPr id="15" name="Picture 14" descr="IMG_6446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1" t="15958"/>
          <a:stretch/>
        </p:blipFill>
        <p:spPr>
          <a:xfrm>
            <a:off x="8563609" y="22734"/>
            <a:ext cx="3514809" cy="2310425"/>
          </a:xfrm>
          <a:prstGeom prst="rect">
            <a:avLst/>
          </a:prstGeom>
        </p:spPr>
      </p:pic>
      <p:pic>
        <p:nvPicPr>
          <p:cNvPr id="16" name="Picture 15" descr="IMG_6444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2" t="15657"/>
          <a:stretch/>
        </p:blipFill>
        <p:spPr>
          <a:xfrm>
            <a:off x="79243" y="2197812"/>
            <a:ext cx="4406039" cy="2955367"/>
          </a:xfrm>
          <a:prstGeom prst="rect">
            <a:avLst/>
          </a:prstGeom>
        </p:spPr>
      </p:pic>
      <p:pic>
        <p:nvPicPr>
          <p:cNvPr id="17" name="Picture 16" descr="IMG_6449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28" t="16861" b="6816"/>
          <a:stretch/>
        </p:blipFill>
        <p:spPr>
          <a:xfrm>
            <a:off x="8024180" y="1637319"/>
            <a:ext cx="4167820" cy="2715029"/>
          </a:xfrm>
          <a:prstGeom prst="rect">
            <a:avLst/>
          </a:prstGeom>
        </p:spPr>
      </p:pic>
      <p:pic>
        <p:nvPicPr>
          <p:cNvPr id="19" name="Picture 18" descr="IMG_6445.JP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9" t="16560" r="2958" b="6817"/>
          <a:stretch/>
        </p:blipFill>
        <p:spPr>
          <a:xfrm>
            <a:off x="4307404" y="1727018"/>
            <a:ext cx="3996023" cy="2558016"/>
          </a:xfrm>
          <a:prstGeom prst="rect">
            <a:avLst/>
          </a:prstGeom>
        </p:spPr>
      </p:pic>
      <p:pic>
        <p:nvPicPr>
          <p:cNvPr id="21" name="Picture 20" descr="IMG_6441.JP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6" t="18818" r="110" b="8318"/>
          <a:stretch/>
        </p:blipFill>
        <p:spPr>
          <a:xfrm>
            <a:off x="1650133" y="3675496"/>
            <a:ext cx="4899771" cy="3035381"/>
          </a:xfrm>
          <a:prstGeom prst="rect">
            <a:avLst/>
          </a:prstGeom>
        </p:spPr>
      </p:pic>
      <p:pic>
        <p:nvPicPr>
          <p:cNvPr id="18" name="Picture 17" descr="IMG_6447.JP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1" t="16560"/>
          <a:stretch/>
        </p:blipFill>
        <p:spPr>
          <a:xfrm>
            <a:off x="5040133" y="4352348"/>
            <a:ext cx="4240037" cy="2790176"/>
          </a:xfrm>
          <a:prstGeom prst="rect">
            <a:avLst/>
          </a:prstGeom>
        </p:spPr>
      </p:pic>
      <p:pic>
        <p:nvPicPr>
          <p:cNvPr id="20" name="Picture 19" descr="IMG_6443.JPG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2" t="13549" r="1147" b="6816"/>
          <a:stretch/>
        </p:blipFill>
        <p:spPr>
          <a:xfrm>
            <a:off x="7762299" y="4285034"/>
            <a:ext cx="4429701" cy="275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86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30434">
            <a:off x="9312734" y="1045978"/>
            <a:ext cx="4717979" cy="3333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1592053" y="2537718"/>
            <a:ext cx="9007894" cy="1119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latin typeface="Comic Sans MS" panose="030F0902030302020204" pitchFamily="66" charset="0"/>
              </a:rPr>
              <a:t>Runners up - 1</a:t>
            </a:r>
            <a:endParaRPr lang="en-US" sz="4800" b="1" dirty="0">
              <a:latin typeface="Comic Sans MS" panose="030F0902030302020204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63985">
            <a:off x="10045978" y="2586364"/>
            <a:ext cx="4766868" cy="33685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5118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417816" y="277403"/>
            <a:ext cx="11356368" cy="1119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latin typeface="Comic Sans MS" panose="030F0902030302020204" pitchFamily="66" charset="0"/>
              </a:rPr>
              <a:t>Runner </a:t>
            </a:r>
            <a:r>
              <a:rPr lang="en-US" sz="4000" b="1" dirty="0" smtClean="0">
                <a:latin typeface="Comic Sans MS" panose="030F0902030302020204" pitchFamily="66" charset="0"/>
              </a:rPr>
              <a:t>up </a:t>
            </a:r>
            <a:r>
              <a:rPr lang="mr-IN" sz="4000" b="1" dirty="0" smtClean="0">
                <a:latin typeface="Comic Sans MS" panose="030F0902030302020204" pitchFamily="66" charset="0"/>
              </a:rPr>
              <a:t>–</a:t>
            </a:r>
            <a:r>
              <a:rPr lang="en-GB" sz="4000" b="1" dirty="0" smtClean="0">
                <a:latin typeface="Comic Sans MS" panose="030F0902030302020204" pitchFamily="66" charset="0"/>
              </a:rPr>
              <a:t> Ava </a:t>
            </a:r>
            <a:r>
              <a:rPr lang="en-GB" sz="4000" b="1" dirty="0" err="1" smtClean="0">
                <a:latin typeface="Comic Sans MS" panose="030F0902030302020204" pitchFamily="66" charset="0"/>
              </a:rPr>
              <a:t>Howie</a:t>
            </a:r>
            <a:r>
              <a:rPr lang="en-GB" sz="4000" b="1" dirty="0" smtClean="0">
                <a:latin typeface="Comic Sans MS" panose="030F0902030302020204" pitchFamily="66" charset="0"/>
              </a:rPr>
              <a:t> P1B</a:t>
            </a:r>
          </a:p>
          <a:p>
            <a:r>
              <a:rPr lang="en-GB" sz="4000" b="1" dirty="0" smtClean="0">
                <a:latin typeface="Comic Sans MS" panose="030F0902030302020204" pitchFamily="66" charset="0"/>
              </a:rPr>
              <a:t>Space</a:t>
            </a:r>
            <a:r>
              <a:rPr lang="en-US" sz="4000" b="1" dirty="0" smtClean="0">
                <a:latin typeface="Comic Sans MS" panose="030F0902030302020204" pitchFamily="66" charset="0"/>
              </a:rPr>
              <a:t> </a:t>
            </a:r>
            <a:endParaRPr lang="en-US" sz="4000" b="1" dirty="0">
              <a:latin typeface="Comic Sans MS" panose="030F0902030302020204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56307" y="3192595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Picture of entry</a:t>
            </a:r>
            <a:endParaRPr lang="en-US" dirty="0"/>
          </a:p>
        </p:txBody>
      </p:sp>
      <p:pic>
        <p:nvPicPr>
          <p:cNvPr id="7" name="Picture 6" descr="IMG_6439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96" t="18517"/>
          <a:stretch/>
        </p:blipFill>
        <p:spPr>
          <a:xfrm>
            <a:off x="1930895" y="1636273"/>
            <a:ext cx="8509941" cy="513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192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30434">
            <a:off x="9312734" y="1045978"/>
            <a:ext cx="4717979" cy="3333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1592053" y="2537718"/>
            <a:ext cx="9007894" cy="1119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latin typeface="Comic Sans MS" panose="030F0902030302020204" pitchFamily="66" charset="0"/>
              </a:rPr>
              <a:t>Runners up - 2</a:t>
            </a:r>
            <a:endParaRPr lang="en-US" sz="4800" b="1" dirty="0">
              <a:latin typeface="Comic Sans MS" panose="030F0902030302020204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63985">
            <a:off x="10045978" y="2586364"/>
            <a:ext cx="4766868" cy="33685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6504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0" y="277403"/>
            <a:ext cx="12192000" cy="1119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2800" b="1" dirty="0" smtClean="0">
                <a:latin typeface="Comic Sans MS" panose="030F0902030302020204" pitchFamily="66" charset="0"/>
              </a:rPr>
              <a:t>Runners up </a:t>
            </a:r>
            <a:r>
              <a:rPr lang="mr-IN" sz="2800" b="1" dirty="0" smtClean="0">
                <a:latin typeface="Comic Sans MS" panose="030F0902030302020204" pitchFamily="66" charset="0"/>
              </a:rPr>
              <a:t>–</a:t>
            </a:r>
            <a:r>
              <a:rPr lang="en-GB" sz="2800" b="1" dirty="0" smtClean="0">
                <a:latin typeface="Comic Sans MS" panose="030F0902030302020204" pitchFamily="66" charset="0"/>
              </a:rPr>
              <a:t> Maya </a:t>
            </a:r>
            <a:r>
              <a:rPr lang="en-GB" sz="2800" b="1" dirty="0" err="1" smtClean="0">
                <a:latin typeface="Comic Sans MS" panose="030F0902030302020204" pitchFamily="66" charset="0"/>
              </a:rPr>
              <a:t>Sabharwal</a:t>
            </a:r>
            <a:r>
              <a:rPr lang="en-GB" sz="2800" b="1" dirty="0" smtClean="0">
                <a:latin typeface="Comic Sans MS" panose="030F0902030302020204" pitchFamily="66" charset="0"/>
              </a:rPr>
              <a:t> P3</a:t>
            </a:r>
          </a:p>
          <a:p>
            <a:pPr>
              <a:lnSpc>
                <a:spcPct val="170000"/>
              </a:lnSpc>
            </a:pPr>
            <a:r>
              <a:rPr lang="en-GB" sz="2800" b="1" dirty="0" smtClean="0">
                <a:latin typeface="Comic Sans MS" panose="030F0902030302020204" pitchFamily="66" charset="0"/>
              </a:rPr>
              <a:t>Rainbow Challenge</a:t>
            </a:r>
            <a:r>
              <a:rPr lang="en-US" sz="2800" b="1" dirty="0" smtClean="0">
                <a:latin typeface="Comic Sans MS" panose="030F0902030302020204" pitchFamily="66" charset="0"/>
              </a:rPr>
              <a:t> </a:t>
            </a:r>
            <a:endParaRPr lang="en-US" sz="2800" b="1" dirty="0">
              <a:latin typeface="Comic Sans MS" panose="030F09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56307" y="3192595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Picture of entry</a:t>
            </a:r>
            <a:endParaRPr lang="en-US" dirty="0"/>
          </a:p>
        </p:txBody>
      </p:sp>
      <p:pic>
        <p:nvPicPr>
          <p:cNvPr id="8" name="Picture 7" descr="IMG_643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920" y="1662226"/>
            <a:ext cx="7694216" cy="499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E173796D-C0F8-D149-B5C6-B902BC1258C1}"/>
              </a:ext>
            </a:extLst>
          </p:cNvPr>
          <p:cNvSpPr txBox="1">
            <a:spLocks/>
          </p:cNvSpPr>
          <p:nvPr/>
        </p:nvSpPr>
        <p:spPr>
          <a:xfrm>
            <a:off x="1592053" y="2537718"/>
            <a:ext cx="9007894" cy="1119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latin typeface="Comic Sans MS" panose="030F0902030302020204" pitchFamily="66" charset="0"/>
              </a:rPr>
              <a:t>Winner</a:t>
            </a:r>
            <a:endParaRPr lang="en-US" sz="4800" b="1" dirty="0">
              <a:latin typeface="Comic Sans MS" panose="030F0902030302020204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154" y="5747436"/>
            <a:ext cx="1055505" cy="64308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741" y="1353378"/>
            <a:ext cx="4528228" cy="439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782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7257</TotalTime>
  <Words>78</Words>
  <Application>Microsoft Macintosh PowerPoint</Application>
  <PresentationFormat>Custom</PresentationFormat>
  <Paragraphs>22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Alan Torrance</cp:lastModifiedBy>
  <cp:revision>32</cp:revision>
  <cp:lastPrinted>2019-03-10T20:22:19Z</cp:lastPrinted>
  <dcterms:created xsi:type="dcterms:W3CDTF">2018-04-23T19:49:11Z</dcterms:created>
  <dcterms:modified xsi:type="dcterms:W3CDTF">2019-03-14T19:40:05Z</dcterms:modified>
</cp:coreProperties>
</file>

<file path=docProps/thumbnail.jpeg>
</file>